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327" r:id="rId3"/>
    <p:sldId id="258" r:id="rId4"/>
    <p:sldId id="311" r:id="rId5"/>
    <p:sldId id="329" r:id="rId6"/>
    <p:sldId id="328" r:id="rId7"/>
    <p:sldId id="330" r:id="rId8"/>
    <p:sldId id="331" r:id="rId9"/>
    <p:sldId id="332" r:id="rId10"/>
    <p:sldId id="333" r:id="rId11"/>
    <p:sldId id="334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7847" autoAdjust="0"/>
    <p:restoredTop sz="94149" autoAdjust="0"/>
  </p:normalViewPr>
  <p:slideViewPr>
    <p:cSldViewPr>
      <p:cViewPr>
        <p:scale>
          <a:sx n="78" d="100"/>
          <a:sy n="78" d="100"/>
        </p:scale>
        <p:origin x="-2574" y="-7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764519-7EFA-414E-87E5-BFDAF1B1BDC7}" type="datetimeFigureOut">
              <a:rPr lang="ru-RU" smtClean="0"/>
              <a:pPr/>
              <a:t>04.07.2022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DE158F-8BB7-44CA-9B49-C636D9894DA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7/4/2022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kisspng-paper-post-it-note-square-rectangle-picture-frames-5add5ee52bf380.84597180152445718918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0"/>
            <a:ext cx="9144000" cy="6858000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914400" y="1582579"/>
            <a:ext cx="7391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АНАЛИЗ МЕТОДИЧЕСКОЙ РАБОТЫ ЗА 2021-2022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ГОД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3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(корпус 1)</a:t>
            </a:r>
            <a:endParaRPr kumimoji="0" lang="ru-RU" sz="32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66800" y="3105835"/>
            <a:ext cx="7391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ЦЕЛЬ:   Внедрение новых педагогических практик: </a:t>
            </a:r>
            <a:r>
              <a:rPr lang="en-US" sz="2800" b="1" dirty="0" smtClean="0"/>
              <a:t>WORKSHOP</a:t>
            </a:r>
            <a:r>
              <a:rPr lang="ru-RU" sz="2800" b="1" dirty="0" smtClean="0"/>
              <a:t> для создания пространства детской реализации.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371600" y="762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524000" y="9906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295400" y="762000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Муниципальное автономное дошкольное учреждение «Центр развития ребёнка детский сад № 19»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пользователь\Desktop\kisspng-paper-post-it-note-square-rectangle-picture-frames-5add5ee52bf380.84597180152445718918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3008313" cy="2133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800" dirty="0" smtClean="0"/>
              <a:t>Повышение процента родителей удовлетворенных образовательным процессом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Реализация совместных творческих проектов</a:t>
            </a:r>
            <a:br>
              <a:rPr lang="ru-RU" sz="18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В течение года были организованы </a:t>
            </a:r>
            <a:r>
              <a:rPr lang="ru-RU" dirty="0" err="1" smtClean="0"/>
              <a:t>социалогические</a:t>
            </a:r>
            <a:r>
              <a:rPr lang="ru-RU" dirty="0" smtClean="0"/>
              <a:t> опросы, анкетирования. Родительские собрания все были проведены в </a:t>
            </a:r>
            <a:r>
              <a:rPr lang="ru-RU" dirty="0" err="1" smtClean="0"/>
              <a:t>он-лайн</a:t>
            </a:r>
            <a:r>
              <a:rPr lang="ru-RU" dirty="0" smtClean="0"/>
              <a:t> режиме (из-за ситуации с </a:t>
            </a:r>
            <a:r>
              <a:rPr lang="ru-RU" dirty="0" err="1" smtClean="0"/>
              <a:t>короновирусной</a:t>
            </a:r>
            <a:r>
              <a:rPr lang="ru-RU" dirty="0" smtClean="0"/>
              <a:t> инфекции).</a:t>
            </a:r>
          </a:p>
          <a:p>
            <a:r>
              <a:rPr lang="ru-RU" dirty="0" smtClean="0"/>
              <a:t>С помощью родителей были реализованы  совместные проекты:</a:t>
            </a:r>
          </a:p>
          <a:p>
            <a:r>
              <a:rPr lang="ru-RU" dirty="0" smtClean="0"/>
              <a:t>«Мини музей сказок в ДОУ»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8600" y="2166937"/>
            <a:ext cx="3505200" cy="4691063"/>
          </a:xfrm>
        </p:spPr>
        <p:txBody>
          <a:bodyPr>
            <a:normAutofit fontScale="85000" lnSpcReduction="10000"/>
          </a:bodyPr>
          <a:lstStyle/>
          <a:p>
            <a:r>
              <a:rPr lang="ru-RU" i="1" dirty="0" smtClean="0"/>
              <a:t>Соцопрос  родителей «О предпочтениях при выборе школы для ребенка?»</a:t>
            </a:r>
          </a:p>
          <a:p>
            <a:endParaRPr lang="ru-RU" i="1" dirty="0" smtClean="0"/>
          </a:p>
          <a:p>
            <a:r>
              <a:rPr lang="x-none" i="1" smtClean="0"/>
              <a:t>Социологическое исследование по определению социального статуса и микроклимата семьи</a:t>
            </a:r>
            <a:endParaRPr lang="ru-RU" dirty="0" smtClean="0"/>
          </a:p>
          <a:p>
            <a:r>
              <a:rPr lang="ru-RU" i="1" dirty="0" smtClean="0"/>
              <a:t> </a:t>
            </a:r>
            <a:endParaRPr lang="ru-RU" dirty="0" smtClean="0"/>
          </a:p>
          <a:p>
            <a:r>
              <a:rPr lang="x-none" i="1" smtClean="0"/>
              <a:t>Соцопрос родителей по удовлетворенности качеством образования</a:t>
            </a:r>
            <a:endParaRPr lang="ru-RU" dirty="0" smtClean="0"/>
          </a:p>
          <a:p>
            <a:r>
              <a:rPr lang="ru-RU" i="1" dirty="0" smtClean="0"/>
              <a:t>Анкетирование «Качество питания в детском саду»</a:t>
            </a:r>
            <a:endParaRPr lang="ru-RU" dirty="0" smtClean="0"/>
          </a:p>
          <a:p>
            <a:r>
              <a:rPr lang="ru-RU" i="1" dirty="0" smtClean="0"/>
              <a:t> </a:t>
            </a:r>
            <a:endParaRPr lang="ru-RU" dirty="0" smtClean="0"/>
          </a:p>
          <a:p>
            <a:r>
              <a:rPr lang="ru-RU" i="1" dirty="0" smtClean="0"/>
              <a:t>Родительская конференция «Пять шагов к успешному обучению в школе»</a:t>
            </a:r>
            <a:endParaRPr lang="ru-RU" dirty="0" smtClean="0"/>
          </a:p>
          <a:p>
            <a:r>
              <a:rPr lang="ru-RU" i="1" dirty="0" smtClean="0"/>
              <a:t> </a:t>
            </a:r>
            <a:endParaRPr lang="ru-RU" dirty="0" smtClean="0"/>
          </a:p>
          <a:p>
            <a:r>
              <a:rPr lang="ru-RU" i="1" dirty="0" smtClean="0"/>
              <a:t>Общее родительское собрание «Перспективы развития ДОУ»</a:t>
            </a:r>
            <a:endParaRPr lang="ru-RU" dirty="0" smtClean="0"/>
          </a:p>
          <a:p>
            <a:r>
              <a:rPr lang="ru-RU" i="1" dirty="0" smtClean="0"/>
              <a:t> </a:t>
            </a:r>
            <a:endParaRPr lang="ru-RU" dirty="0" smtClean="0"/>
          </a:p>
          <a:p>
            <a:r>
              <a:rPr lang="ru-RU" i="1" dirty="0" smtClean="0"/>
              <a:t>Мастерская «Игрушки своими руками»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i="1" dirty="0" smtClean="0"/>
              <a:t>Ролевая игра «Психологические аспекты детской игры»</a:t>
            </a:r>
            <a:endParaRPr lang="ru-RU" dirty="0" smtClean="0"/>
          </a:p>
          <a:p>
            <a:r>
              <a:rPr lang="ru-RU" i="1" dirty="0" smtClean="0"/>
              <a:t> </a:t>
            </a:r>
            <a:endParaRPr lang="ru-RU" dirty="0" smtClean="0"/>
          </a:p>
          <a:p>
            <a:r>
              <a:rPr lang="ru-RU" i="1" dirty="0" smtClean="0"/>
              <a:t>Мониторинг посещения детьми подготовительных к обучению в школе занятий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пользователь\Desktop\kisspng-paper-post-it-note-square-rectangle-picture-frames-5add5ee52bf380.84597180152445718918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43400" y="1447800"/>
            <a:ext cx="4343400" cy="429895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ВЫВОД: </a:t>
            </a:r>
          </a:p>
          <a:p>
            <a:pPr>
              <a:buNone/>
            </a:pPr>
            <a:r>
              <a:rPr lang="ru-RU" dirty="0" smtClean="0"/>
              <a:t>Вся </a:t>
            </a:r>
            <a:r>
              <a:rPr lang="ru-RU" dirty="0" smtClean="0"/>
              <a:t>организационно – методическая деятельность была направлена на решение годовых задач. Годовые задачи решены. </a:t>
            </a:r>
          </a:p>
          <a:p>
            <a:endParaRPr lang="ru-RU" dirty="0"/>
          </a:p>
        </p:txBody>
      </p:sp>
      <p:pic>
        <p:nvPicPr>
          <p:cNvPr id="2050" name="Picture 2" descr="C:\Users\user\Desktop\воспитатель 2022\ткаченко\Ткаченко Конкурс\101___01\IMG_48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057400"/>
            <a:ext cx="3697954" cy="2773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user\Documents\ВСЕ С РАБОЧКИ\разное с рс\abstract-background-rainbow-44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3" name="Picture 1" descr="C:\Users\пользователь\Desktop\Slide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81000"/>
            <a:ext cx="81534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kisspng-paper-post-it-note-square-rectangle-picture-frames-5add5ee52bf380.84597180152445718918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362" name="Picture 2" descr="C:\Users\пользователь\Desktop\методкабинет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723900"/>
            <a:ext cx="8305800" cy="5543550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6324600" y="1828800"/>
            <a:ext cx="1447800" cy="1524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esktop\kisspng-paper-post-it-note-square-rectangle-picture-frames-5add5ee52bf380.84597180152445718918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5777" name="Rectangle 1"/>
          <p:cNvSpPr>
            <a:spLocks noChangeArrowheads="1"/>
          </p:cNvSpPr>
          <p:nvPr/>
        </p:nvSpPr>
        <p:spPr bwMode="auto">
          <a:xfrm>
            <a:off x="1600200" y="1090999"/>
            <a:ext cx="6781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457200" y="1567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Освоение новых педагогических практик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Picture 1" descr="C:\Users\user\Desktop\воспитатель 2022\ткаченко\Ткаченко Конкурс\101___01\IMG_485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905000" y="3124200"/>
            <a:ext cx="3352800" cy="2514600"/>
          </a:xfrm>
          <a:prstGeom prst="rect">
            <a:avLst/>
          </a:prstGeom>
          <a:noFill/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Тематические педагогические советы: </a:t>
            </a:r>
          </a:p>
          <a:p>
            <a:r>
              <a:rPr lang="ru-RU" b="1" dirty="0" smtClean="0"/>
              <a:t>«Игра как одно из условий пространства детской реализации»</a:t>
            </a:r>
            <a:endParaRPr lang="ru-RU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dirty="0" smtClean="0"/>
              <a:t>«Внедрение новых педагогических практик в образовательный процесс»</a:t>
            </a:r>
            <a:endParaRPr lang="ru-RU" dirty="0"/>
          </a:p>
        </p:txBody>
      </p:sp>
      <p:pic>
        <p:nvPicPr>
          <p:cNvPr id="21506" name="Picture 2" descr="C:\Users\user\Desktop\воспитатель 2022\ткаченко\Ткаченко Конкурс\101___01\IMG_48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990600"/>
            <a:ext cx="335280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esktop\kisspng-paper-post-it-note-square-rectangle-picture-frames-5add5ee52bf380.84597180152445718918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Методические мероприятия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u="sng" dirty="0" smtClean="0"/>
              <a:t>Всеобуч </a:t>
            </a:r>
            <a:r>
              <a:rPr lang="ru-RU" dirty="0" smtClean="0"/>
              <a:t>«Ознакомление с нормативно-правовыми документами, методическими рекомендациями, регулирующими реализации ООП» </a:t>
            </a:r>
          </a:p>
          <a:p>
            <a:endParaRPr lang="ru-RU" u="sng" dirty="0" smtClean="0"/>
          </a:p>
          <a:p>
            <a:r>
              <a:rPr lang="ru-RU" u="sng" dirty="0" smtClean="0"/>
              <a:t>Консультации: </a:t>
            </a:r>
            <a:r>
              <a:rPr lang="en-US" b="1" dirty="0" smtClean="0"/>
              <a:t>WORKSHOP</a:t>
            </a:r>
            <a:r>
              <a:rPr lang="ru-RU" b="1" dirty="0" smtClean="0"/>
              <a:t> – как новый вид эффективного обучения» </a:t>
            </a:r>
            <a:r>
              <a:rPr lang="ru-RU" dirty="0" smtClean="0"/>
              <a:t>(методичка 15)</a:t>
            </a:r>
          </a:p>
          <a:p>
            <a:r>
              <a:rPr lang="ru-RU" b="1" dirty="0" smtClean="0"/>
              <a:t>«Голос ребенка» и пространство детской реализации (методичка 16)</a:t>
            </a:r>
            <a:endParaRPr lang="ru-RU" dirty="0" smtClean="0"/>
          </a:p>
          <a:p>
            <a:r>
              <a:rPr lang="ru-RU" dirty="0" err="1" smtClean="0"/>
              <a:t>Практико</a:t>
            </a:r>
            <a:r>
              <a:rPr lang="ru-RU" dirty="0" smtClean="0"/>
              <a:t>- ориентированный семинар: « Игра как пространство детской реализации на примере </a:t>
            </a:r>
            <a:r>
              <a:rPr lang="en-US" dirty="0" smtClean="0"/>
              <a:t>WORKSHOP</a:t>
            </a:r>
            <a:r>
              <a:rPr lang="ru-RU" dirty="0" smtClean="0"/>
              <a:t>»</a:t>
            </a:r>
          </a:p>
          <a:p>
            <a:endParaRPr lang="ru-RU" dirty="0" smtClean="0"/>
          </a:p>
          <a:p>
            <a:r>
              <a:rPr lang="ru-RU" dirty="0" smtClean="0"/>
              <a:t>Площадка успешности педагога-психолога «МАК»</a:t>
            </a:r>
          </a:p>
          <a:p>
            <a:endParaRPr lang="ru-RU" dirty="0" smtClean="0"/>
          </a:p>
          <a:p>
            <a:r>
              <a:rPr lang="ru-RU" dirty="0" smtClean="0"/>
              <a:t>Презентация групповых проектов  ПДР</a:t>
            </a:r>
            <a:endParaRPr lang="ru-RU" dirty="0"/>
          </a:p>
        </p:txBody>
      </p:sp>
      <p:pic>
        <p:nvPicPr>
          <p:cNvPr id="7" name="Picture 2" descr="C:\Users\user\Desktop\mQbF5zbIHFK65Y9_DjJ3sPrAPWWBKPSt84rHcpahfUib_14KulBBuxEyLU2XDttW1T-DxGG2h6uhHKT11oeygCQ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3048000"/>
            <a:ext cx="3062816" cy="2297112"/>
          </a:xfrm>
          <a:prstGeom prst="rect">
            <a:avLst/>
          </a:prstGeom>
          <a:noFill/>
        </p:spPr>
      </p:pic>
      <p:pic>
        <p:nvPicPr>
          <p:cNvPr id="40962" name="Picture 2" descr="C:\Users\user\Desktop\IMG_4983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914400"/>
            <a:ext cx="3164417" cy="2373313"/>
          </a:xfrm>
          <a:prstGeom prst="rect">
            <a:avLst/>
          </a:prstGeom>
          <a:noFill/>
        </p:spPr>
      </p:pic>
      <p:pic>
        <p:nvPicPr>
          <p:cNvPr id="8" name="Picture 2" descr="C:\Users\user\Desktop\воспитатель 2022\ткаченко\Ткаченко Конкурс\101___01\IMG_48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4191000"/>
            <a:ext cx="2667000" cy="2000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esktop\kisspng-paper-post-it-note-square-rectangle-picture-frames-5add5ee52bf380.84597180152445718918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Методические дни</a:t>
            </a:r>
            <a:br>
              <a:rPr lang="ru-RU" dirty="0" smtClean="0"/>
            </a:br>
            <a:r>
              <a:rPr lang="ru-RU" dirty="0" smtClean="0"/>
              <a:t>«Ярмарка педагогических идей».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Организованы методические часы,  на которых педагоги представляли свой опыт  реализации педагогических технологий: «Мини музей прочитанной книги Ткаченко Е.И., «Создание мультфильмов» Гаврилова В.А.</a:t>
            </a:r>
            <a:endParaRPr lang="ru-RU" dirty="0"/>
          </a:p>
        </p:txBody>
      </p:sp>
      <p:pic>
        <p:nvPicPr>
          <p:cNvPr id="39939" name="Picture 3" descr="C:\Users\user\Desktop\MQdCtuCgI1ZfR_okAaPtwVrg5JHGSUh430O9L-4UqgOEtEvAqWh_YS7nAp3M6tDLvk-ewyxgXn9cRXg5FU8zSyAE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990600"/>
            <a:ext cx="2758017" cy="2068513"/>
          </a:xfrm>
          <a:prstGeom prst="rect">
            <a:avLst/>
          </a:prstGeom>
          <a:noFill/>
        </p:spPr>
      </p:pic>
      <p:pic>
        <p:nvPicPr>
          <p:cNvPr id="10" name="Picture 3" descr="C:\Users\user\Desktop\6qZoTZWAGruRA6yRZAEhn1mvj-NK_bGilfBZSZGoZCuHGKnVhMPI0Ma9cJ94IkcOXQy1DYu7SaZie0Pq656lrH1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3124200"/>
            <a:ext cx="3124200" cy="2343150"/>
          </a:xfrm>
          <a:prstGeom prst="rect">
            <a:avLst/>
          </a:prstGeom>
          <a:noFill/>
        </p:spPr>
      </p:pic>
      <p:pic>
        <p:nvPicPr>
          <p:cNvPr id="11" name="Picture 2" descr="C:\Users\user\Desktop\Ткаченко Конкурс\101___01\IMG_48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3352800"/>
            <a:ext cx="4478469" cy="28798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пользователь\Desktop\kisspng-paper-post-it-note-square-rectangle-picture-frames-5add5ee52bf380.84597180152445718918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Мастер-классы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Были проведены следующие: «МАК» </a:t>
            </a:r>
            <a:r>
              <a:rPr lang="ru-RU" dirty="0" err="1" smtClean="0"/>
              <a:t>Мелкозерова</a:t>
            </a:r>
            <a:r>
              <a:rPr lang="ru-RU" dirty="0" smtClean="0"/>
              <a:t> О.Г., педагог-психолог, «</a:t>
            </a:r>
            <a:r>
              <a:rPr lang="ru-RU" dirty="0" err="1" smtClean="0"/>
              <a:t>Ай-стопер</a:t>
            </a:r>
            <a:r>
              <a:rPr lang="ru-RU" dirty="0" smtClean="0"/>
              <a:t>» Ткаченко Е.И.</a:t>
            </a:r>
            <a:endParaRPr lang="ru-RU" dirty="0"/>
          </a:p>
        </p:txBody>
      </p:sp>
      <p:pic>
        <p:nvPicPr>
          <p:cNvPr id="41988" name="Picture 4" descr="C:\Users\user\Desktop\mQbF5zbIHFK65Y9_DjJ3sPrAPWWBKPSt84rHcpahfUib_14KulBBuxEyLU2XDttW1T-DxGG2h6uhHKT11oeygCQN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685800"/>
            <a:ext cx="3352800" cy="2514600"/>
          </a:xfrm>
          <a:prstGeom prst="rect">
            <a:avLst/>
          </a:prstGeom>
          <a:noFill/>
        </p:spPr>
      </p:pic>
      <p:pic>
        <p:nvPicPr>
          <p:cNvPr id="10" name="Picture 2" descr="C:\Users\user\Desktop\1610458209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810000"/>
            <a:ext cx="3221343" cy="2305050"/>
          </a:xfrm>
          <a:prstGeom prst="rect">
            <a:avLst/>
          </a:prstGeom>
          <a:noFill/>
        </p:spPr>
      </p:pic>
      <p:pic>
        <p:nvPicPr>
          <p:cNvPr id="11" name="Содержимое 3" descr="C:\Users\Никита\Desktop\71592939.jpg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2286000"/>
            <a:ext cx="3505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пользователь\Desktop\kisspng-paper-post-it-note-square-rectangle-picture-frames-5add5ee52bf380.84597180152445718918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Самообразование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Обобщен опыт работы по темам самообразования: Кузнецова Т.В.,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Еникова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О.Н.,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Русакова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Е.М., Ткаченко Е.И. </a:t>
            </a: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F:\Таня Утреннии сбор\IMG-9e9ba0f787b6c15d2dd3da9b147929ec-V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762000"/>
            <a:ext cx="2153642" cy="2871523"/>
          </a:xfrm>
          <a:prstGeom prst="rect">
            <a:avLst/>
          </a:prstGeom>
          <a:noFill/>
        </p:spPr>
      </p:pic>
      <p:pic>
        <p:nvPicPr>
          <p:cNvPr id="10" name="Picture 6" descr="F:\Таня Утреннии сбор\IMG-fa69d7db58492ac3632ff61414ba197c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2286000"/>
            <a:ext cx="2357413" cy="31432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пользователь\Desktop\kisspng-paper-post-it-note-square-rectangle-picture-frames-5add5ee52bf380.84597180152445718918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Площадка успешности аттестующихся педагогов.</a:t>
            </a:r>
            <a:br>
              <a:rPr lang="ru-RU" dirty="0" smtClean="0"/>
            </a:br>
            <a:r>
              <a:rPr lang="ru-RU" dirty="0" smtClean="0"/>
              <a:t> Открытые просмотры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Были организованы открытые просмотры организации образовательной деятельности  воспитателей:  1 – на соответствие занимаемой должности </a:t>
            </a:r>
            <a:r>
              <a:rPr lang="ru-RU" b="1" dirty="0" err="1" smtClean="0"/>
              <a:t>Гоппе</a:t>
            </a:r>
            <a:r>
              <a:rPr lang="ru-RU" b="1" dirty="0" smtClean="0"/>
              <a:t> Л.А.,</a:t>
            </a:r>
            <a:r>
              <a:rPr lang="ru-RU" dirty="0" smtClean="0"/>
              <a:t> заместитель директора;</a:t>
            </a:r>
          </a:p>
          <a:p>
            <a:r>
              <a:rPr lang="ru-RU" dirty="0" smtClean="0"/>
              <a:t>5 – на первую квалификационную категорию (</a:t>
            </a:r>
            <a:r>
              <a:rPr lang="ru-RU" b="1" dirty="0" err="1" smtClean="0"/>
              <a:t>Русакова</a:t>
            </a:r>
            <a:r>
              <a:rPr lang="ru-RU" b="1" dirty="0" smtClean="0"/>
              <a:t> Е.М.,</a:t>
            </a:r>
            <a:r>
              <a:rPr lang="ru-RU" dirty="0" smtClean="0"/>
              <a:t> учитель – логопед,  </a:t>
            </a:r>
            <a:r>
              <a:rPr lang="ru-RU" b="1" dirty="0" err="1" smtClean="0"/>
              <a:t>Носкова</a:t>
            </a:r>
            <a:r>
              <a:rPr lang="ru-RU" b="1" dirty="0" smtClean="0"/>
              <a:t> Н.И</a:t>
            </a:r>
            <a:r>
              <a:rPr lang="ru-RU" dirty="0" smtClean="0"/>
              <a:t>., воспитатель); </a:t>
            </a:r>
            <a:r>
              <a:rPr lang="ru-RU" b="1" dirty="0" err="1" smtClean="0"/>
              <a:t>Гоппе</a:t>
            </a:r>
            <a:r>
              <a:rPr lang="ru-RU" b="1" dirty="0" smtClean="0"/>
              <a:t> Л.А., </a:t>
            </a:r>
            <a:r>
              <a:rPr lang="ru-RU" dirty="0" smtClean="0"/>
              <a:t>методист</a:t>
            </a:r>
          </a:p>
          <a:p>
            <a:endParaRPr lang="ru-RU" dirty="0"/>
          </a:p>
        </p:txBody>
      </p:sp>
      <p:pic>
        <p:nvPicPr>
          <p:cNvPr id="1026" name="Picture 2" descr="C:\Users\user\Desktop\1 корпус\Я\Методический интенсив 08.04.2021\IMG_20210408_14323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5050" y="1282700"/>
            <a:ext cx="5111750" cy="38338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1370</TotalTime>
  <Words>318</Words>
  <Application>Microsoft Office PowerPoint</Application>
  <PresentationFormat>Экран (4:3)</PresentationFormat>
  <Paragraphs>50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Слайд 1</vt:lpstr>
      <vt:lpstr>Слайд 2</vt:lpstr>
      <vt:lpstr>Слайд 3</vt:lpstr>
      <vt:lpstr>Освоение новых педагогических практик </vt:lpstr>
      <vt:lpstr>Методические мероприятия</vt:lpstr>
      <vt:lpstr>Методические дни «Ярмарка педагогических идей».</vt:lpstr>
      <vt:lpstr>Мастер-классы </vt:lpstr>
      <vt:lpstr>Самообразование</vt:lpstr>
      <vt:lpstr>Площадка успешности аттестующихся педагогов.  Открытые просмотры</vt:lpstr>
      <vt:lpstr>                   Повышение процента родителей удовлетворенных образовательным процессом  Реализация совместных творческих проектов  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user</cp:lastModifiedBy>
  <cp:revision>156</cp:revision>
  <dcterms:created xsi:type="dcterms:W3CDTF">2019-05-25T08:22:27Z</dcterms:created>
  <dcterms:modified xsi:type="dcterms:W3CDTF">2022-07-04T06:48:13Z</dcterms:modified>
</cp:coreProperties>
</file>